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0817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0"/>
  </p:normalViewPr>
  <p:slideViewPr>
    <p:cSldViewPr>
      <p:cViewPr varScale="1">
        <p:scale>
          <a:sx n="51" d="100"/>
          <a:sy n="51" d="100"/>
        </p:scale>
        <p:origin x="-389" y="-77"/>
      </p:cViewPr>
      <p:guideLst>
        <p:guide orient="horz" pos="19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47AE-F095-4F32-92CE-2B83A7753038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685800"/>
            <a:ext cx="5153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AE8C1-8F26-4FF5-B582-D98579B4F1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547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AE8C1-8F26-4FF5-B582-D98579B4F1E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451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9274"/>
            <a:ext cx="7772400" cy="130362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46304"/>
            <a:ext cx="6400800" cy="1554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052-80B5-4F03-A618-77B7E1CDD68E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8F51-EB6C-4299-8092-FFC6F52B91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52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052-80B5-4F03-A618-77B7E1CDD68E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8F51-EB6C-4299-8092-FFC6F52B91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876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15395"/>
            <a:ext cx="2057400" cy="460211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15395"/>
            <a:ext cx="6019800" cy="460211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052-80B5-4F03-A618-77B7E1CDD68E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8F51-EB6C-4299-8092-FFC6F52B91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350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052-80B5-4F03-A618-77B7E1CDD68E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8F51-EB6C-4299-8092-FFC6F52B91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1174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908064"/>
            <a:ext cx="7772400" cy="12078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77690"/>
            <a:ext cx="7772400" cy="13303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052-80B5-4F03-A618-77B7E1CDD68E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8F51-EB6C-4299-8092-FFC6F52B91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388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58577"/>
            <a:ext cx="4038600" cy="3558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58577"/>
            <a:ext cx="4038600" cy="3558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052-80B5-4F03-A618-77B7E1CDD68E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8F51-EB6C-4299-8092-FFC6F52B91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62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3550"/>
            <a:ext cx="8229600" cy="101361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1347"/>
            <a:ext cx="4040188" cy="5673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28692"/>
            <a:ext cx="4040188" cy="3504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361347"/>
            <a:ext cx="4041775" cy="5673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928692"/>
            <a:ext cx="4041775" cy="3504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052-80B5-4F03-A618-77B7E1CDD68E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8F51-EB6C-4299-8092-FFC6F52B91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203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052-80B5-4F03-A618-77B7E1CDD68E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8F51-EB6C-4299-8092-FFC6F52B91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404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052-80B5-4F03-A618-77B7E1CDD68E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8F51-EB6C-4299-8092-FFC6F52B91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4616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42143"/>
            <a:ext cx="3008313" cy="10305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42142"/>
            <a:ext cx="5111750" cy="51905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272655"/>
            <a:ext cx="3008313" cy="41600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052-80B5-4F03-A618-77B7E1CDD68E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8F51-EB6C-4299-8092-FFC6F52B91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62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257199"/>
            <a:ext cx="5486400" cy="5025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43412"/>
            <a:ext cx="5486400" cy="36490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759786"/>
            <a:ext cx="5486400" cy="7137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A052-80B5-4F03-A618-77B7E1CDD68E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8F51-EB6C-4299-8092-FFC6F52B91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7913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43550"/>
            <a:ext cx="8229600" cy="101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19067"/>
            <a:ext cx="8229600" cy="4013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636847"/>
            <a:ext cx="2133600" cy="323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EA052-80B5-4F03-A618-77B7E1CDD68E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636847"/>
            <a:ext cx="2895600" cy="323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636847"/>
            <a:ext cx="2133600" cy="323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58F51-EB6C-4299-8092-FFC6F52B91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041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microsoft.com/office/2007/relationships/media" Target="../media/media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LineDrawing trans="66000" pencilSize="5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2" y="1926"/>
            <a:ext cx="9144000" cy="6079787"/>
          </a:xfrm>
          <a:prstGeom prst="rect">
            <a:avLst/>
          </a:prstGeom>
        </p:spPr>
      </p:pic>
      <p:pic>
        <p:nvPicPr>
          <p:cNvPr id="3" name="06 Les enfants du pirée-16 Zorba le Gre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327525" y="2797175"/>
            <a:ext cx="487363" cy="4873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20" y="720000"/>
            <a:ext cx="90151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800" b="1" i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Visite Villa </a:t>
            </a:r>
            <a:r>
              <a:rPr lang="fr-FR" sz="48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Grecque </a:t>
            </a:r>
            <a:r>
              <a:rPr lang="fr-FR" sz="4800" b="1" i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Kérylos</a:t>
            </a:r>
            <a:endParaRPr lang="fr-FR" sz="48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7581" y="5040000"/>
            <a:ext cx="72288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Beaulieu sur mer, 20 mai 2012</a:t>
            </a:r>
            <a:endParaRPr lang="fr-FR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93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20000">
        <p:wheel spokes="1"/>
      </p:transition>
    </mc:Choice>
    <mc:Fallback>
      <p:transition spd="slow" advTm="20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3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5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635" y="160856"/>
            <a:ext cx="3827872" cy="5760000"/>
          </a:xfrm>
          <a:prstGeom prst="rect">
            <a:avLst/>
          </a:prstGeom>
          <a:ln w="76200" cmpd="tri">
            <a:solidFill>
              <a:srgbClr val="00B0F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60856"/>
            <a:ext cx="3829787" cy="5760000"/>
          </a:xfrm>
          <a:prstGeom prst="rect">
            <a:avLst/>
          </a:prstGeom>
          <a:ln w="76200" cmpd="tri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6914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9000">
        <p:wheel spokes="1"/>
      </p:transition>
    </mc:Choice>
    <mc:Fallback>
      <p:transition spd="slow" advTm="9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"/>
            <a:ext cx="9144000" cy="60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24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3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07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80000"/>
            <a:ext cx="3827872" cy="5760000"/>
          </a:xfrm>
          <a:prstGeom prst="rect">
            <a:avLst/>
          </a:prstGeom>
          <a:ln w="76200" cmpd="tri">
            <a:solidFill>
              <a:srgbClr val="00B0F0"/>
            </a:solidFill>
            <a:miter lim="800000"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000" y="180000"/>
            <a:ext cx="3829787" cy="5760000"/>
          </a:xfrm>
          <a:prstGeom prst="rect">
            <a:avLst/>
          </a:prstGeom>
          <a:ln w="76200" cmpd="tri">
            <a:solidFill>
              <a:srgbClr val="00B050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247367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9000">
        <p:wheel spokes="1"/>
      </p:transition>
    </mc:Choice>
    <mc:Fallback>
      <p:transition spd="slow" advTm="9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3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47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80000"/>
            <a:ext cx="3827872" cy="5760000"/>
          </a:xfrm>
          <a:prstGeom prst="rect">
            <a:avLst/>
          </a:prstGeom>
          <a:ln w="76200" cmpd="tri">
            <a:solidFill>
              <a:srgbClr val="00B0F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000" y="180000"/>
            <a:ext cx="3827872" cy="5760000"/>
          </a:xfrm>
          <a:prstGeom prst="rect">
            <a:avLst/>
          </a:prstGeom>
          <a:ln w="76200" cmpd="tri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754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9000">
        <p:wheel spokes="1"/>
      </p:transition>
    </mc:Choice>
    <mc:Fallback>
      <p:transition spd="slow" advTm="9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3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40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"/>
            <a:ext cx="9144000" cy="60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80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3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02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"/>
            <a:ext cx="9144000" cy="60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0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"/>
            <a:ext cx="9144000" cy="60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93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"/>
            <a:ext cx="9144000" cy="60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10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80000"/>
            <a:ext cx="3829787" cy="5760000"/>
          </a:xfrm>
          <a:prstGeom prst="rect">
            <a:avLst/>
          </a:prstGeom>
          <a:ln w="76200" cmpd="tri">
            <a:solidFill>
              <a:srgbClr val="00B0F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000" y="180000"/>
            <a:ext cx="3829787" cy="5760000"/>
          </a:xfrm>
          <a:prstGeom prst="rect">
            <a:avLst/>
          </a:prstGeom>
          <a:ln w="76200" cmpd="tri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5852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9000">
        <p:wheel spokes="1"/>
      </p:transition>
    </mc:Choice>
    <mc:Fallback>
      <p:transition spd="slow" advTm="9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3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78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3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48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3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93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3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960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"/>
            <a:ext cx="9144000" cy="60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79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"/>
            <a:ext cx="9144000" cy="60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25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 trans="50000" pencilSize="25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" y="7558"/>
            <a:ext cx="9144000" cy="6079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1840" y="304552"/>
            <a:ext cx="20574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96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Fin</a:t>
            </a:r>
            <a:endParaRPr lang="fr-FR" sz="96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5040000"/>
            <a:ext cx="88569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Photos et réalisation : LAURE J</a:t>
            </a:r>
            <a:endParaRPr lang="fr-FR" sz="4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85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40000">
        <p:wheel spokes="1"/>
      </p:transition>
    </mc:Choice>
    <mc:Fallback>
      <p:transition spd="slow" advTm="40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3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60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80000"/>
            <a:ext cx="3829787" cy="5760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999" y="180000"/>
            <a:ext cx="3829787" cy="5760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5286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9000">
        <p:wheel spokes="1"/>
      </p:transition>
    </mc:Choice>
    <mc:Fallback>
      <p:transition spd="slow" advTm="9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3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1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"/>
            <a:ext cx="9144000" cy="60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41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80000"/>
            <a:ext cx="3829787" cy="5760000"/>
          </a:xfrm>
          <a:prstGeom prst="rect">
            <a:avLst/>
          </a:prstGeom>
          <a:ln w="76200" cmpd="thickThin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000" y="180000"/>
            <a:ext cx="3829787" cy="5760000"/>
          </a:xfrm>
          <a:prstGeom prst="rect">
            <a:avLst/>
          </a:prstGeom>
          <a:ln w="76200" cmpd="thickThin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7701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9000">
        <p:wheel spokes="1"/>
      </p:transition>
    </mc:Choice>
    <mc:Fallback>
      <p:transition spd="slow" advTm="9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80000"/>
            <a:ext cx="3829787" cy="5760000"/>
          </a:xfrm>
          <a:prstGeom prst="rect">
            <a:avLst/>
          </a:prstGeom>
          <a:ln w="76200" cmpd="tri">
            <a:solidFill>
              <a:srgbClr val="00B0F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000" y="180000"/>
            <a:ext cx="3829787" cy="5760000"/>
          </a:xfrm>
          <a:prstGeom prst="rect">
            <a:avLst/>
          </a:prstGeom>
          <a:ln w="76200" cmpd="tri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3507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9000">
        <p:wheel spokes="1"/>
      </p:transition>
    </mc:Choice>
    <mc:Fallback>
      <p:transition spd="slow" advTm="9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"/>
            <a:ext cx="9144000" cy="60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70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:wheel spokes="1"/>
      </p:transition>
    </mc:Choice>
    <mc:Fallback>
      <p:transition spd="slow" advTm="8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19</Words>
  <Application>Microsoft Office PowerPoint</Application>
  <PresentationFormat>Personnalisé</PresentationFormat>
  <Paragraphs>5</Paragraphs>
  <Slides>29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Villa GresquesKérylos</dc:title>
  <dc:creator>PC</dc:creator>
  <cp:lastModifiedBy>SWEET</cp:lastModifiedBy>
  <cp:revision>33</cp:revision>
  <dcterms:created xsi:type="dcterms:W3CDTF">2012-05-27T15:00:25Z</dcterms:created>
  <dcterms:modified xsi:type="dcterms:W3CDTF">2012-05-31T17:39:16Z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8427545</vt:lpwstr>
  </property>
  <property fmtid="{D5CDD505-2E9C-101B-9397-08002B2CF9AE}" pid="3" name="NXPowerLiteSettings">
    <vt:lpwstr>F8000400038000</vt:lpwstr>
  </property>
  <property fmtid="{D5CDD505-2E9C-101B-9397-08002B2CF9AE}" pid="4" name="NXPowerLiteVersion">
    <vt:lpwstr>D5.0.6</vt:lpwstr>
  </property>
</Properties>
</file>